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Montserrat" panose="020B0604020202020204" charset="0"/>
      <p:regular r:id="rId8"/>
      <p:bold r:id="rId9"/>
      <p:italic r:id="rId10"/>
      <p:boldItalic r:id="rId11"/>
    </p:embeddedFont>
    <p:embeddedFont>
      <p:font typeface="La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95972d3d8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95972d3d8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96c1f290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96c1f2909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9a0e72389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9a0e723899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9a0e72389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9a0e72389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9a5961669f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9a5961669f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JereKleckner@paps.ne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3197725" y="772550"/>
            <a:ext cx="5680200" cy="215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Mr. Kleckner’s English Class</a:t>
            </a:r>
            <a:endParaRPr/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4963450" y="2413150"/>
            <a:ext cx="3591300" cy="178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Classroom Norms for Google Meet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➔"/>
            </a:pPr>
            <a:r>
              <a:rPr lang="en" sz="1600"/>
              <a:t>Assume Positive Intent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➔"/>
            </a:pPr>
            <a:r>
              <a:rPr lang="en" sz="1600"/>
              <a:t>Dress in Appropriate Clothes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➔"/>
            </a:pPr>
            <a:r>
              <a:rPr lang="en" sz="1600"/>
              <a:t>Cameras are always LIVE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➔"/>
            </a:pPr>
            <a:r>
              <a:rPr lang="en" sz="1600"/>
              <a:t>Microphones are MUTED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➔"/>
            </a:pPr>
            <a:r>
              <a:rPr lang="en" sz="1600"/>
              <a:t>Only use the Chat when Directed</a:t>
            </a:r>
            <a:endParaRPr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74565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Syllabus and Materials</a:t>
            </a:r>
            <a:endParaRPr b="1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en" b="1"/>
              <a:t>Springboard Writing &amp; Reading Workshops and Novel Studies</a:t>
            </a:r>
            <a:endParaRPr b="1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en" b="1"/>
              <a:t>Google Classroom/Meets/Drive</a:t>
            </a:r>
            <a:endParaRPr b="1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en" b="1"/>
              <a:t>Kami to edit PDF Documents</a:t>
            </a:r>
            <a:endParaRPr b="1"/>
          </a:p>
          <a:p>
            <a:pPr marL="0" lvl="0" indent="0" algn="l" rtl="0">
              <a:spcBef>
                <a:spcPts val="2000"/>
              </a:spcBef>
              <a:spcAft>
                <a:spcPts val="2000"/>
              </a:spcAft>
              <a:buNone/>
            </a:pPr>
            <a:r>
              <a:rPr lang="en" b="1"/>
              <a:t>Independent Reading Expectations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"/>
          <p:cNvSpPr txBox="1">
            <a:spLocks noGrp="1"/>
          </p:cNvSpPr>
          <p:nvPr>
            <p:ph type="title"/>
          </p:nvPr>
        </p:nvSpPr>
        <p:spPr>
          <a:xfrm>
            <a:off x="721050" y="811200"/>
            <a:ext cx="77019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Grading Policy</a:t>
            </a:r>
            <a:endParaRPr sz="2400" b="1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en" sz="2400" b="1"/>
              <a:t>The district controls percentages for Assessment/Classwork/Homework.</a:t>
            </a:r>
            <a:endParaRPr sz="2400" b="1"/>
          </a:p>
          <a:p>
            <a:pPr marL="0" lvl="0" indent="0" algn="l" rtl="0">
              <a:spcBef>
                <a:spcPts val="2000"/>
              </a:spcBef>
              <a:spcAft>
                <a:spcPts val="2000"/>
              </a:spcAft>
              <a:buNone/>
            </a:pPr>
            <a:r>
              <a:rPr lang="en" sz="2400" b="1"/>
              <a:t>Always TURN IN or MARK DONE every assignment in Google Classroom and check that the grade is correct in Infinite Campus. Late work is discouraged.</a:t>
            </a:r>
            <a:endParaRPr sz="24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6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74565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Contact Mr. Jeremiah Kleckner</a:t>
            </a:r>
            <a:endParaRPr sz="2400" b="1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" sz="2400" b="1"/>
              <a:t>Perth Amboy Email Account </a:t>
            </a:r>
            <a:r>
              <a:rPr lang="en" sz="2400" b="1" u="sng">
                <a:solidFill>
                  <a:schemeClr val="hlink"/>
                </a:solidFill>
                <a:hlinkClick r:id="rId3"/>
              </a:rPr>
              <a:t>JereKleckner@paps.net</a:t>
            </a:r>
            <a:r>
              <a:rPr lang="en" sz="2400" b="1"/>
              <a:t> </a:t>
            </a:r>
            <a:endParaRPr sz="2400" b="1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" sz="2400" b="1"/>
              <a:t>Google Voice Number 732-455-2192 (Parents/Guardians Only)</a:t>
            </a:r>
            <a:endParaRPr sz="2400" b="1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n" sz="2400" b="1"/>
              <a:t>Mr. Kleckner will only contact your children using Classroom, Meet, or the PAPS email.</a:t>
            </a:r>
            <a:endParaRPr sz="24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74565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Contact Ms. Tina Landi </a:t>
            </a:r>
            <a:endParaRPr sz="2400" b="1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" sz="2400" b="1"/>
              <a:t>Perth Amboy Email Account tinalandi@paps.net</a:t>
            </a:r>
            <a:endParaRPr sz="2400" b="1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n" sz="2400" b="1"/>
              <a:t>Ms. Landi will only contact your children using Classroom, Meet, or the PAPS email.</a:t>
            </a:r>
            <a:endParaRPr sz="24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151</Words>
  <Application>Microsoft Office PowerPoint</Application>
  <PresentationFormat>On-screen Show (16:9)</PresentationFormat>
  <Paragraphs>22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Montserrat</vt:lpstr>
      <vt:lpstr>Lato</vt:lpstr>
      <vt:lpstr>Arial</vt:lpstr>
      <vt:lpstr>Focus</vt:lpstr>
      <vt:lpstr>Mr. Kleckner’s English Class</vt:lpstr>
      <vt:lpstr>Syllabus and Materials Springboard Writing &amp; Reading Workshops and Novel Studies Google Classroom/Meets/Drive Kami to edit PDF Documents Independent Reading Expectations</vt:lpstr>
      <vt:lpstr>Grading Policy The district controls percentages for Assessment/Classwork/Homework. Always TURN IN or MARK DONE every assignment in Google Classroom and check that the grade is correct in Infinite Campus. Late work is discouraged.</vt:lpstr>
      <vt:lpstr>Contact Mr. Jeremiah Kleckner Perth Amboy Email Account JereKleckner@paps.net  Google Voice Number 732-455-2192 (Parents/Guardians Only) Mr. Kleckner will only contact your children using Classroom, Meet, or the PAPS email.</vt:lpstr>
      <vt:lpstr>Contact Ms. Tina Landi  Perth Amboy Email Account tinalandi@paps.net Ms. Landi will only contact your children using Classroom, Meet, or the PAPS email.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Kleckner’s English Class</dc:title>
  <dc:creator>LANDI : TINA</dc:creator>
  <cp:lastModifiedBy>LANDI : TINA</cp:lastModifiedBy>
  <cp:revision>1</cp:revision>
  <dcterms:modified xsi:type="dcterms:W3CDTF">2020-09-22T16:38:58Z</dcterms:modified>
</cp:coreProperties>
</file>